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63" r:id="rId3"/>
    <p:sldId id="264" r:id="rId4"/>
    <p:sldId id="265" r:id="rId5"/>
    <p:sldId id="257" r:id="rId6"/>
    <p:sldId id="258" r:id="rId7"/>
    <p:sldId id="259" r:id="rId8"/>
    <p:sldId id="260" r:id="rId9"/>
    <p:sldId id="262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E64BC6-5B9F-BC7D-0CEF-F0C989291320}" v="6" dt="2020-02-03T22:47:51.790"/>
    <p1510:client id="{667C5AA5-7F9B-68DB-6905-F8F004BA0775}" v="166" dt="2020-02-10T15:22:14.282"/>
    <p1510:client id="{906596DE-4163-F6BA-F11B-85D4633E23EB}" v="190" dt="2020-01-31T20:08:01.090"/>
    <p1510:client id="{9532148E-8C85-B202-0C66-6933E7F8D6A4}" v="565" dt="2020-02-10T18:45:47.201"/>
    <p1510:client id="{A6CD93DB-7B7C-801A-DAA7-EB5B0986F1ED}" v="349" dt="2020-02-10T00:12:30.371"/>
    <p1510:client id="{D3D17CE5-2167-0EC6-83AA-4170DE81BBDE}" v="8" dt="2020-02-08T21:00:50.089"/>
    <p1510:client id="{D4F63A71-C78B-B202-85C8-ED94E61F6CE8}" v="142" dt="2020-02-04T16:17:33.6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695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26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587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860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2/10/2020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38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2/10/2020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33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2/10/2020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364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990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10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803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819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35645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099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2/10/2020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925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2/10/2020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9336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8012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828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155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44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hf sldNum="0"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400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9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7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body of water with a mountain in the background&#10;&#10;Description generated with very high confidence">
            <a:extLst>
              <a:ext uri="{FF2B5EF4-FFF2-40B4-BE49-F238E27FC236}">
                <a16:creationId xmlns:a16="http://schemas.microsoft.com/office/drawing/2014/main" id="{E845165B-9832-4A45-AC7F-3EEA8DAE26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t="34025" b="972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>
            <a:normAutofit/>
          </a:bodyPr>
          <a:lstStyle/>
          <a:p>
            <a:r>
              <a:rPr lang="en-US">
                <a:cs typeface="Calibri Light"/>
              </a:rPr>
              <a:t>Houston Ray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>
            <a:normAutofit/>
          </a:bodyPr>
          <a:lstStyle/>
          <a:p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Charlotte, North Carolina </a:t>
            </a:r>
            <a:endParaRPr lang="en-US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BC277-3F4A-4E15-A40F-73EC5465A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About: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2DB9F-F7AC-4086-9D7F-B365FD3079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indent="-305435"/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Started in 2017</a:t>
            </a:r>
          </a:p>
          <a:p>
            <a:pPr indent="-305435"/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Style is moody/comfortable </a:t>
            </a:r>
          </a:p>
          <a:p>
            <a:pPr indent="-305435"/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Emphasis on community </a:t>
            </a:r>
          </a:p>
          <a:p>
            <a:pPr indent="-305435"/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Environmental Portraits &amp; Nature</a:t>
            </a:r>
          </a:p>
          <a:p>
            <a:pPr indent="-305435"/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“I Lean towards desaturated, but not edgy. Less making a statement, more of an emotion. Not to gloat or flex.”</a:t>
            </a: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indent="-305435"/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indent="-305435"/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Picture 5" descr="A picture containing outdoor, person, man, building&#10;&#10;Description generated with very high confidence">
            <a:extLst>
              <a:ext uri="{FF2B5EF4-FFF2-40B4-BE49-F238E27FC236}">
                <a16:creationId xmlns:a16="http://schemas.microsoft.com/office/drawing/2014/main" id="{06C9FCFD-3516-49DD-84FC-A72FBA564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6048" y="342900"/>
            <a:ext cx="4687832" cy="472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555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14DDD-F0E1-47D1-8BA4-CB5516CFDA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2109110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305435"/>
            <a:r>
              <a:rPr lang="en-US" sz="24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Advice:</a:t>
            </a:r>
            <a:endParaRPr lang="en-US" sz="240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indent="-305435"/>
            <a:r>
              <a:rPr lang="en-US" sz="24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 Link up with other photographers.</a:t>
            </a:r>
            <a:endParaRPr lang="en-US" sz="240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indent="-305435"/>
            <a:r>
              <a:rPr lang="en-US" sz="24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Learn from them. </a:t>
            </a:r>
          </a:p>
          <a:p>
            <a:pPr indent="-305435"/>
            <a:r>
              <a:rPr lang="en-US" sz="24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Stay linked with your community. </a:t>
            </a:r>
          </a:p>
          <a:p>
            <a:pPr indent="-305435"/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ea typeface="+mn-lt"/>
              <a:cs typeface="+mn-lt"/>
            </a:endParaRPr>
          </a:p>
          <a:p>
            <a:pPr indent="-305435"/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9EAEE-5D12-4067-B96A-AA66083E0B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4229890"/>
          </a:xfrm>
        </p:spPr>
        <p:txBody>
          <a:bodyPr>
            <a:normAutofit/>
          </a:bodyPr>
          <a:lstStyle/>
          <a:p>
            <a:pPr indent="-305435"/>
            <a:r>
              <a:rPr lang="en-US" sz="24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Franklin Gothic Book"/>
              </a:rPr>
              <a:t>"Imagine that you're better than you are , that's how you raise the bar." </a:t>
            </a:r>
          </a:p>
        </p:txBody>
      </p:sp>
    </p:spTree>
    <p:extLst>
      <p:ext uri="{BB962C8B-B14F-4D97-AF65-F5344CB8AC3E}">
        <p14:creationId xmlns:p14="http://schemas.microsoft.com/office/powerpoint/2010/main" val="4007504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F38EF-E478-4BD9-8F14-001B4A0A4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How Houston Became Famous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C20A8-312B-47B4-9465-F647BCAD03D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indent="-305435"/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Over a 1-2 year progression he has become more </a:t>
            </a:r>
            <a:r>
              <a:rPr lang="en-US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insta</a:t>
            </a: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-famous. </a:t>
            </a:r>
          </a:p>
          <a:p>
            <a:pPr indent="-305435"/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Pushed himself to talk to more people.</a:t>
            </a:r>
          </a:p>
          <a:p>
            <a:pPr indent="-305435"/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Make presence known on social media.</a:t>
            </a:r>
          </a:p>
          <a:p>
            <a:pPr indent="-305435"/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Comment on people's photos. </a:t>
            </a:r>
          </a:p>
          <a:p>
            <a:pPr indent="-305435"/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Funneling Instagram posts onto Facebook.</a:t>
            </a:r>
          </a:p>
          <a:p>
            <a:pPr indent="-305435"/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E52D49-398D-4A23-8980-0B2AADCCA69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indent="-305435"/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Currently started a YouTube Tutorial Video teaching </a:t>
            </a: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how to get moody/dreamy edits using only Lightroom.</a:t>
            </a:r>
          </a:p>
          <a:p>
            <a:pPr indent="-305435"/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indent="-305435"/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A contributor to Unsplash, a website that provides free images for download. Ranked in the top 100, with 25 million views. </a:t>
            </a:r>
          </a:p>
        </p:txBody>
      </p:sp>
    </p:spTree>
    <p:extLst>
      <p:ext uri="{BB962C8B-B14F-4D97-AF65-F5344CB8AC3E}">
        <p14:creationId xmlns:p14="http://schemas.microsoft.com/office/powerpoint/2010/main" val="900799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car parked on a city street filled with water&#10;&#10;Description generated with high confidence">
            <a:extLst>
              <a:ext uri="{FF2B5EF4-FFF2-40B4-BE49-F238E27FC236}">
                <a16:creationId xmlns:a16="http://schemas.microsoft.com/office/drawing/2014/main" id="{83C257BD-CC5E-468B-B859-C10E50D4D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440" y="643467"/>
            <a:ext cx="4456852" cy="5571066"/>
          </a:xfrm>
          <a:prstGeom prst="rect">
            <a:avLst/>
          </a:prstGeom>
        </p:spPr>
      </p:pic>
      <p:pic>
        <p:nvPicPr>
          <p:cNvPr id="8" name="Picture 8" descr="A car parked on the side of a building&#10;&#10;Description generated with very high confidence">
            <a:extLst>
              <a:ext uri="{FF2B5EF4-FFF2-40B4-BE49-F238E27FC236}">
                <a16:creationId xmlns:a16="http://schemas.microsoft.com/office/drawing/2014/main" id="{CC19DE43-AEC6-4846-BA0A-3B9A4AD293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294" y="647565"/>
            <a:ext cx="445685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659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icture containing person, man, water, holding&#10;&#10;Description generated with very high confidence">
            <a:extLst>
              <a:ext uri="{FF2B5EF4-FFF2-40B4-BE49-F238E27FC236}">
                <a16:creationId xmlns:a16="http://schemas.microsoft.com/office/drawing/2014/main" id="{36537745-7F03-496E-95B7-CF6317942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65" y="413823"/>
            <a:ext cx="4456852" cy="5571066"/>
          </a:xfrm>
          <a:prstGeom prst="rect">
            <a:avLst/>
          </a:prstGeom>
        </p:spPr>
      </p:pic>
      <p:pic>
        <p:nvPicPr>
          <p:cNvPr id="6" name="Picture 6" descr="A group of clouds in the dark&#10;&#10;Description generated with very high confidence">
            <a:extLst>
              <a:ext uri="{FF2B5EF4-FFF2-40B4-BE49-F238E27FC236}">
                <a16:creationId xmlns:a16="http://schemas.microsoft.com/office/drawing/2014/main" id="{CDC931D4-AC83-4AE0-A7A0-CA352A7C7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622" y="660531"/>
            <a:ext cx="5130799" cy="41046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182FE0-4604-4929-A559-271A57D8EBA6}"/>
              </a:ext>
            </a:extLst>
          </p:cNvPr>
          <p:cNvSpPr txBox="1"/>
          <p:nvPr/>
        </p:nvSpPr>
        <p:spPr>
          <a:xfrm>
            <a:off x="820455" y="6164893"/>
            <a:ext cx="27431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Colorado, Emerald Lake Trial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18577D-BD5B-40D0-BCF2-85C55782C2DE}"/>
              </a:ext>
            </a:extLst>
          </p:cNvPr>
          <p:cNvSpPr txBox="1"/>
          <p:nvPr/>
        </p:nvSpPr>
        <p:spPr>
          <a:xfrm>
            <a:off x="6286891" y="5128234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Charlotte, North Carolina </a:t>
            </a:r>
          </a:p>
        </p:txBody>
      </p:sp>
    </p:spTree>
    <p:extLst>
      <p:ext uri="{BB962C8B-B14F-4D97-AF65-F5344CB8AC3E}">
        <p14:creationId xmlns:p14="http://schemas.microsoft.com/office/powerpoint/2010/main" val="2278692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goat that is standing in the snow&#10;&#10;Description generated with very high confidence">
            <a:extLst>
              <a:ext uri="{FF2B5EF4-FFF2-40B4-BE49-F238E27FC236}">
                <a16:creationId xmlns:a16="http://schemas.microsoft.com/office/drawing/2014/main" id="{1BD5EA40-C7C5-4C02-8349-09A917635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440" y="372070"/>
            <a:ext cx="4456852" cy="5571066"/>
          </a:xfrm>
          <a:prstGeom prst="rect">
            <a:avLst/>
          </a:prstGeom>
        </p:spPr>
      </p:pic>
      <p:pic>
        <p:nvPicPr>
          <p:cNvPr id="2" name="Picture 2" descr="A close up of a brown horse standing on top of a dirt field&#10;&#10;Description generated with very high confidence">
            <a:extLst>
              <a:ext uri="{FF2B5EF4-FFF2-40B4-BE49-F238E27FC236}">
                <a16:creationId xmlns:a16="http://schemas.microsoft.com/office/drawing/2014/main" id="{CE3D1682-DCBE-4D8C-A33B-EE63244BD3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294" y="365729"/>
            <a:ext cx="4456852" cy="55710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E71600B-4114-42DD-B82D-1561750BA5F1}"/>
              </a:ext>
            </a:extLst>
          </p:cNvPr>
          <p:cNvSpPr txBox="1"/>
          <p:nvPr/>
        </p:nvSpPr>
        <p:spPr>
          <a:xfrm>
            <a:off x="6759880" y="6060510"/>
            <a:ext cx="27431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Virginia, Grayson </a:t>
            </a:r>
            <a:r>
              <a:rPr lang="en-US"/>
              <a:t>Highlands State Parks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6B2F2C-AED0-4B41-8B36-34C83A81653F}"/>
              </a:ext>
            </a:extLst>
          </p:cNvPr>
          <p:cNvSpPr txBox="1"/>
          <p:nvPr/>
        </p:nvSpPr>
        <p:spPr>
          <a:xfrm>
            <a:off x="984207" y="6057248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Colorado, Mount Evans</a:t>
            </a:r>
          </a:p>
        </p:txBody>
      </p:sp>
    </p:spTree>
    <p:extLst>
      <p:ext uri="{BB962C8B-B14F-4D97-AF65-F5344CB8AC3E}">
        <p14:creationId xmlns:p14="http://schemas.microsoft.com/office/powerpoint/2010/main" val="1725973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large waterfall over some water&#10;&#10;Description generated with high confidence">
            <a:extLst>
              <a:ext uri="{FF2B5EF4-FFF2-40B4-BE49-F238E27FC236}">
                <a16:creationId xmlns:a16="http://schemas.microsoft.com/office/drawing/2014/main" id="{D1E98E1B-7C90-4A83-B40E-D29C8A7D6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88" y="520613"/>
            <a:ext cx="4529137" cy="5667374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B82F1382-4C3F-4BF0-B5E8-7F9051A5B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181" y="771525"/>
            <a:ext cx="5172074" cy="51720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BB30C6-18FF-4BEB-80B2-35297A5B4AEE}"/>
              </a:ext>
            </a:extLst>
          </p:cNvPr>
          <p:cNvSpPr txBox="1"/>
          <p:nvPr/>
        </p:nvSpPr>
        <p:spPr>
          <a:xfrm>
            <a:off x="6091825" y="6070948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Colorado, Emerald Lake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62E297-3C9D-45A2-9F3E-50A2CFE7F599}"/>
              </a:ext>
            </a:extLst>
          </p:cNvPr>
          <p:cNvSpPr txBox="1"/>
          <p:nvPr/>
        </p:nvSpPr>
        <p:spPr>
          <a:xfrm>
            <a:off x="549058" y="6352784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Blue Ridge Parkway, NC</a:t>
            </a:r>
          </a:p>
        </p:txBody>
      </p:sp>
    </p:spTree>
    <p:extLst>
      <p:ext uri="{BB962C8B-B14F-4D97-AF65-F5344CB8AC3E}">
        <p14:creationId xmlns:p14="http://schemas.microsoft.com/office/powerpoint/2010/main" val="3901768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bus driving down a city street&#10;&#10;Description generated with high confidence">
            <a:extLst>
              <a:ext uri="{FF2B5EF4-FFF2-40B4-BE49-F238E27FC236}">
                <a16:creationId xmlns:a16="http://schemas.microsoft.com/office/drawing/2014/main" id="{E8977315-9238-443F-B238-790A1DBF0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65" y="704915"/>
            <a:ext cx="3945731" cy="4929187"/>
          </a:xfrm>
          <a:prstGeom prst="rect">
            <a:avLst/>
          </a:prstGeom>
        </p:spPr>
      </p:pic>
      <p:pic>
        <p:nvPicPr>
          <p:cNvPr id="4" name="Picture 4" descr="A train on a steel track&#10;&#10;Description generated with high confidence">
            <a:extLst>
              <a:ext uri="{FF2B5EF4-FFF2-40B4-BE49-F238E27FC236}">
                <a16:creationId xmlns:a16="http://schemas.microsoft.com/office/drawing/2014/main" id="{7A994189-AE36-4EC1-B3D6-EAA5BB3C9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429" y="701653"/>
            <a:ext cx="3707606" cy="4925272"/>
          </a:xfrm>
          <a:prstGeom prst="rect">
            <a:avLst/>
          </a:prstGeom>
        </p:spPr>
      </p:pic>
      <p:pic>
        <p:nvPicPr>
          <p:cNvPr id="6" name="Picture 6" descr="A view of a city with smoke coming out of it&#10;&#10;Description generated with high confidence">
            <a:extLst>
              <a:ext uri="{FF2B5EF4-FFF2-40B4-BE49-F238E27FC236}">
                <a16:creationId xmlns:a16="http://schemas.microsoft.com/office/drawing/2014/main" id="{FFDCBA3C-9AB7-4C11-9B59-E0865CC3D4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3931" y="701653"/>
            <a:ext cx="3707606" cy="49252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CC989F-ED0A-46D4-ADEC-A24276583894}"/>
              </a:ext>
            </a:extLst>
          </p:cNvPr>
          <p:cNvSpPr txBox="1"/>
          <p:nvPr/>
        </p:nvSpPr>
        <p:spPr>
          <a:xfrm>
            <a:off x="4724400" y="6133578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Charlotte, North Carolina </a:t>
            </a:r>
          </a:p>
        </p:txBody>
      </p:sp>
    </p:spTree>
    <p:extLst>
      <p:ext uri="{BB962C8B-B14F-4D97-AF65-F5344CB8AC3E}">
        <p14:creationId xmlns:p14="http://schemas.microsoft.com/office/powerpoint/2010/main" val="1503980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erson in a blue dress standing in front of a building&#10;&#10;Description generated with very high confidence">
            <a:extLst>
              <a:ext uri="{FF2B5EF4-FFF2-40B4-BE49-F238E27FC236}">
                <a16:creationId xmlns:a16="http://schemas.microsoft.com/office/drawing/2014/main" id="{4F339B73-8B0F-49E6-A64E-340C79201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" y="1227728"/>
            <a:ext cx="3517119" cy="4396398"/>
          </a:xfrm>
          <a:prstGeom prst="rect">
            <a:avLst/>
          </a:prstGeom>
        </p:spPr>
      </p:pic>
      <p:cxnSp>
        <p:nvCxnSpPr>
          <p:cNvPr id="8" name="Straight Connector 10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6" descr="A person sitting at a table&#10;&#10;Description generated with high confidence">
            <a:extLst>
              <a:ext uri="{FF2B5EF4-FFF2-40B4-BE49-F238E27FC236}">
                <a16:creationId xmlns:a16="http://schemas.microsoft.com/office/drawing/2014/main" id="{AAE01756-D886-4E59-9796-3D304DD69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676" y="1215086"/>
            <a:ext cx="3537345" cy="4421681"/>
          </a:xfrm>
          <a:prstGeom prst="rect">
            <a:avLst/>
          </a:prstGeom>
        </p:spPr>
      </p:pic>
      <p:cxnSp>
        <p:nvCxnSpPr>
          <p:cNvPr id="9" name="Straight Connector 12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A person standing in front of a sunset&#10;&#10;Description generated with very high confidence">
            <a:extLst>
              <a:ext uri="{FF2B5EF4-FFF2-40B4-BE49-F238E27FC236}">
                <a16:creationId xmlns:a16="http://schemas.microsoft.com/office/drawing/2014/main" id="{E6BE15DB-B2C7-4EF0-91DC-655A4C370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2336" y="1227728"/>
            <a:ext cx="3517120" cy="439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45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AnalogousFromDarkSeedLeftStep">
      <a:dk1>
        <a:srgbClr val="000000"/>
      </a:dk1>
      <a:lt1>
        <a:srgbClr val="FFFFFF"/>
      </a:lt1>
      <a:dk2>
        <a:srgbClr val="242A41"/>
      </a:dk2>
      <a:lt2>
        <a:srgbClr val="E2E8E6"/>
      </a:lt2>
      <a:accent1>
        <a:srgbClr val="C34D79"/>
      </a:accent1>
      <a:accent2>
        <a:srgbClr val="B13B99"/>
      </a:accent2>
      <a:accent3>
        <a:srgbClr val="AA4DC3"/>
      </a:accent3>
      <a:accent4>
        <a:srgbClr val="6B40B3"/>
      </a:accent4>
      <a:accent5>
        <a:srgbClr val="4D52C3"/>
      </a:accent5>
      <a:accent6>
        <a:srgbClr val="3B71B1"/>
      </a:accent6>
      <a:hlink>
        <a:srgbClr val="7266CC"/>
      </a:hlink>
      <a:folHlink>
        <a:srgbClr val="7F7F7F"/>
      </a:folHlink>
    </a:clrScheme>
    <a:fontScheme name="Slate">
      <a:majorFont>
        <a:latin typeface="Bookman Old Style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SlateVTI</vt:lpstr>
      <vt:lpstr>Houston Ray</vt:lpstr>
      <vt:lpstr>About:</vt:lpstr>
      <vt:lpstr>PowerPoint Presentation</vt:lpstr>
      <vt:lpstr>How Houston Became Famous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283</cp:revision>
  <dcterms:created xsi:type="dcterms:W3CDTF">2020-01-31T19:37:30Z</dcterms:created>
  <dcterms:modified xsi:type="dcterms:W3CDTF">2020-02-10T18:47:05Z</dcterms:modified>
</cp:coreProperties>
</file>